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D32E-CCCE-483D-A3E1-37F5E257C9EA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72BC-7A78-4D5C-AB32-C7706B0FF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747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D32E-CCCE-483D-A3E1-37F5E257C9EA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72BC-7A78-4D5C-AB32-C7706B0FF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D32E-CCCE-483D-A3E1-37F5E257C9EA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72BC-7A78-4D5C-AB32-C7706B0FF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28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D32E-CCCE-483D-A3E1-37F5E257C9EA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72BC-7A78-4D5C-AB32-C7706B0FF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93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D32E-CCCE-483D-A3E1-37F5E257C9EA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72BC-7A78-4D5C-AB32-C7706B0FF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944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D32E-CCCE-483D-A3E1-37F5E257C9EA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72BC-7A78-4D5C-AB32-C7706B0FF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169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D32E-CCCE-483D-A3E1-37F5E257C9EA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72BC-7A78-4D5C-AB32-C7706B0FF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44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D32E-CCCE-483D-A3E1-37F5E257C9EA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72BC-7A78-4D5C-AB32-C7706B0FF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796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D32E-CCCE-483D-A3E1-37F5E257C9EA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72BC-7A78-4D5C-AB32-C7706B0FF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00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D32E-CCCE-483D-A3E1-37F5E257C9EA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72BC-7A78-4D5C-AB32-C7706B0FF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80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D32E-CCCE-483D-A3E1-37F5E257C9EA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D72BC-7A78-4D5C-AB32-C7706B0FF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722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4D32E-CCCE-483D-A3E1-37F5E257C9EA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D72BC-7A78-4D5C-AB32-C7706B0FF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2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778" y="0"/>
            <a:ext cx="8748889" cy="1015765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Расписание кружковых занятий МБДОУ детского сада № 10    на 2020-2021 учебный год</a:t>
            </a:r>
            <a:endParaRPr lang="ru-RU" sz="3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036580"/>
              </p:ext>
            </p:extLst>
          </p:nvPr>
        </p:nvGraphicFramePr>
        <p:xfrm>
          <a:off x="348382" y="1015764"/>
          <a:ext cx="8541586" cy="3962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740">
                  <a:extLst>
                    <a:ext uri="{9D8B030D-6E8A-4147-A177-3AD203B41FA5}">
                      <a16:colId xmlns:a16="http://schemas.microsoft.com/office/drawing/2014/main" val="973675184"/>
                    </a:ext>
                  </a:extLst>
                </a:gridCol>
                <a:gridCol w="1088139">
                  <a:extLst>
                    <a:ext uri="{9D8B030D-6E8A-4147-A177-3AD203B41FA5}">
                      <a16:colId xmlns:a16="http://schemas.microsoft.com/office/drawing/2014/main" val="196832427"/>
                    </a:ext>
                  </a:extLst>
                </a:gridCol>
                <a:gridCol w="1063686">
                  <a:extLst>
                    <a:ext uri="{9D8B030D-6E8A-4147-A177-3AD203B41FA5}">
                      <a16:colId xmlns:a16="http://schemas.microsoft.com/office/drawing/2014/main" val="1925068053"/>
                    </a:ext>
                  </a:extLst>
                </a:gridCol>
                <a:gridCol w="1572320">
                  <a:extLst>
                    <a:ext uri="{9D8B030D-6E8A-4147-A177-3AD203B41FA5}">
                      <a16:colId xmlns:a16="http://schemas.microsoft.com/office/drawing/2014/main" val="2832035683"/>
                    </a:ext>
                  </a:extLst>
                </a:gridCol>
                <a:gridCol w="4385701">
                  <a:extLst>
                    <a:ext uri="{9D8B030D-6E8A-4147-A177-3AD203B41FA5}">
                      <a16:colId xmlns:a16="http://schemas.microsoft.com/office/drawing/2014/main" val="272785697"/>
                    </a:ext>
                  </a:extLst>
                </a:gridCol>
              </a:tblGrid>
              <a:tr h="9416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 Condensed" panose="020B0502040204020203" pitchFamily="34" charset="0"/>
                        </a:rPr>
                        <a:t>№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 Condensed" panose="020B0502040204020203" pitchFamily="34" charset="0"/>
                        </a:rPr>
                        <a:t>Название кружка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 Condensed" panose="020B0502040204020203" pitchFamily="34" charset="0"/>
                        </a:rPr>
                        <a:t>Группа 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 Condensed" panose="020B0502040204020203" pitchFamily="34" charset="0"/>
                        </a:rPr>
                        <a:t>Руководитель 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 Condensed" panose="020B0502040204020203" pitchFamily="34" charset="0"/>
                        </a:rPr>
                        <a:t>Цель 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313238"/>
                  </a:ext>
                </a:extLst>
              </a:tr>
              <a:tr h="124867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ahnschrift Condensed" panose="020B0502040204020203" pitchFamily="34" charset="0"/>
                        </a:rPr>
                        <a:t>1</a:t>
                      </a:r>
                      <a:endParaRPr lang="ru-RU" sz="14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ahnschrift Condensed" panose="020B0502040204020203" pitchFamily="34" charset="0"/>
                        </a:rPr>
                        <a:t>Театральный кружок «Балаганчик»</a:t>
                      </a:r>
                      <a:endParaRPr lang="ru-RU" sz="14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ahnschrift Condensed" panose="020B0502040204020203" pitchFamily="34" charset="0"/>
                        </a:rPr>
                        <a:t>Старшая </a:t>
                      </a:r>
                      <a:endParaRPr lang="ru-RU" sz="14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ahnschrift Condensed" panose="020B0502040204020203" pitchFamily="34" charset="0"/>
                        </a:rPr>
                        <a:t>Музыкальный руководитель Хорошкина И.А.</a:t>
                      </a:r>
                      <a:endParaRPr lang="ru-RU" sz="14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ahnschrift Condensed" panose="020B0502040204020203" pitchFamily="34" charset="0"/>
                        </a:rPr>
                        <a:t>Создание условий для художественно-эстетического развития и формирования нравственных основ личности ребенка, его творческих способностей посредством театрального искусства.</a:t>
                      </a:r>
                      <a:endParaRPr lang="ru-RU" sz="14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153071"/>
                  </a:ext>
                </a:extLst>
              </a:tr>
              <a:tr h="177247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ahnschrift Condensed" panose="020B0502040204020203" pitchFamily="34" charset="0"/>
                        </a:rPr>
                        <a:t>2</a:t>
                      </a:r>
                      <a:endParaRPr lang="ru-RU" sz="14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ahnschrift Condensed" panose="020B0502040204020203" pitchFamily="34" charset="0"/>
                        </a:rPr>
                        <a:t>Фольклорная студия «</a:t>
                      </a:r>
                      <a:r>
                        <a:rPr lang="ru-RU" sz="1400" dirty="0" err="1" smtClean="0">
                          <a:latin typeface="Bahnschrift Condensed" panose="020B0502040204020203" pitchFamily="34" charset="0"/>
                        </a:rPr>
                        <a:t>Рябинушка</a:t>
                      </a:r>
                      <a:r>
                        <a:rPr lang="ru-RU" sz="1400" dirty="0" smtClean="0">
                          <a:latin typeface="Bahnschrift Condensed" panose="020B0502040204020203" pitchFamily="34" charset="0"/>
                        </a:rPr>
                        <a:t>»</a:t>
                      </a:r>
                      <a:endParaRPr lang="ru-RU" sz="14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ahnschrift Condensed" panose="020B0502040204020203" pitchFamily="34" charset="0"/>
                        </a:rPr>
                        <a:t>Подготовительная к школе</a:t>
                      </a:r>
                      <a:endParaRPr lang="ru-RU" sz="14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ahnschrift Condensed" panose="020B0502040204020203" pitchFamily="34" charset="0"/>
                        </a:rPr>
                        <a:t>Музыкальный руководитель Хорошкина И.А.</a:t>
                      </a:r>
                    </a:p>
                    <a:p>
                      <a:endParaRPr lang="ru-RU" sz="14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ahnschrift Condensed" panose="020B0502040204020203" pitchFamily="34" charset="0"/>
                        </a:rPr>
                        <a:t>Создание условий для формирования у старших дошкольников чувства любви к прекрасному через музыкальный фольклор и устное народное творчество</a:t>
                      </a:r>
                      <a:endParaRPr lang="ru-RU" sz="14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044217"/>
                  </a:ext>
                </a:extLst>
              </a:tr>
            </a:tbl>
          </a:graphicData>
        </a:graphic>
      </p:graphicFrame>
      <p:pic>
        <p:nvPicPr>
          <p:cNvPr id="5" name="Объект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9378" y="4009600"/>
            <a:ext cx="3990590" cy="2547141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382" y="4290074"/>
            <a:ext cx="3365664" cy="2266667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4158773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21</TotalTime>
  <Words>81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Bahnschrift Condensed</vt:lpstr>
      <vt:lpstr>Calibri</vt:lpstr>
      <vt:lpstr>Calibri Light</vt:lpstr>
      <vt:lpstr>Тема Office</vt:lpstr>
      <vt:lpstr>Расписание кружковых занятий МБДОУ детского сада № 10    на 2020-2021 учебный год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UserAP</cp:lastModifiedBy>
  <cp:revision>5</cp:revision>
  <dcterms:created xsi:type="dcterms:W3CDTF">2020-12-07T12:46:28Z</dcterms:created>
  <dcterms:modified xsi:type="dcterms:W3CDTF">2020-12-17T04:36:39Z</dcterms:modified>
</cp:coreProperties>
</file>